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matic SC"/>
      <p:regular r:id="rId12"/>
      <p:bold r:id="rId13"/>
    </p:embeddedFont>
    <p:embeddedFont>
      <p:font typeface="Source Code Pr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.fntdata"/><Relationship Id="rId14" Type="http://schemas.openxmlformats.org/officeDocument/2006/relationships/font" Target="fonts/SourceCodePro-regular.fntdata"/><Relationship Id="rId17" Type="http://schemas.openxmlformats.org/officeDocument/2006/relationships/font" Target="fonts/SourceCodePro-boldItalic.fntdata"/><Relationship Id="rId16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2074705d5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2074705d5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2074705d5_0_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2074705d5_0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2074705d5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2074705d5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2074705d5_0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2074705d5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074705d5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074705d5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Giornata della gentilezza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14 novembre 2021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5757650" y="2901850"/>
            <a:ext cx="22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9" name="Google Shape;59;p13"/>
          <p:cNvSpPr txBox="1"/>
          <p:nvPr/>
        </p:nvSpPr>
        <p:spPr>
          <a:xfrm rot="-686230">
            <a:off x="6383803" y="2530954"/>
            <a:ext cx="2331395" cy="14159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iV 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Gentilezza e’...</a:t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-15300" y="3612700"/>
            <a:ext cx="9144000" cy="14391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050" y="455296"/>
            <a:ext cx="6541650" cy="459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Gentilezza e’...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0" y="3612700"/>
            <a:ext cx="9144000" cy="14391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318"/>
          <a:stretch/>
        </p:blipFill>
        <p:spPr>
          <a:xfrm rot="-5400000">
            <a:off x="3109214" y="166711"/>
            <a:ext cx="5170775" cy="483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0" y="2411150"/>
            <a:ext cx="24432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Gentilezza e’...</a:t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-15300" y="3917500"/>
            <a:ext cx="9144000" cy="14391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2547" r="3449" t="1826"/>
          <a:stretch/>
        </p:blipFill>
        <p:spPr>
          <a:xfrm>
            <a:off x="2791200" y="0"/>
            <a:ext cx="356159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48852" r="3448" t="50913"/>
          <a:stretch/>
        </p:blipFill>
        <p:spPr>
          <a:xfrm rot="-563540">
            <a:off x="6812075" y="474551"/>
            <a:ext cx="1166899" cy="16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0" y="2073050"/>
            <a:ext cx="3306600" cy="9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Gentilezza e’...</a:t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-15300" y="3688900"/>
            <a:ext cx="9144000" cy="14391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1999" t="0"/>
          <a:stretch/>
        </p:blipFill>
        <p:spPr>
          <a:xfrm>
            <a:off x="3527300" y="0"/>
            <a:ext cx="47577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0" y="2377850"/>
            <a:ext cx="3306600" cy="9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Gentilezza e’...</a:t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0" y="3704400"/>
            <a:ext cx="9144000" cy="14391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0" l="0" r="3138" t="0"/>
          <a:stretch/>
        </p:blipFill>
        <p:spPr>
          <a:xfrm>
            <a:off x="3459000" y="0"/>
            <a:ext cx="46219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